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24382413" cy="762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B29"/>
    <a:srgbClr val="31AD95"/>
    <a:srgbClr val="C11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4640"/>
  </p:normalViewPr>
  <p:slideViewPr>
    <p:cSldViewPr snapToGrid="0">
      <p:cViewPr varScale="1">
        <p:scale>
          <a:sx n="69" d="100"/>
          <a:sy n="69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1247330"/>
            <a:ext cx="18286810" cy="2653442"/>
          </a:xfrm>
        </p:spPr>
        <p:txBody>
          <a:bodyPr anchor="b"/>
          <a:lstStyle>
            <a:lvl1pPr algn="ctr">
              <a:defRPr sz="666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4003098"/>
            <a:ext cx="18286810" cy="1840119"/>
          </a:xfrm>
        </p:spPr>
        <p:txBody>
          <a:bodyPr/>
          <a:lstStyle>
            <a:lvl1pPr marL="0" indent="0" algn="ctr">
              <a:buNone/>
              <a:defRPr sz="2667"/>
            </a:lvl1pPr>
            <a:lvl2pPr marL="508086" indent="0" algn="ctr">
              <a:buNone/>
              <a:defRPr sz="2223"/>
            </a:lvl2pPr>
            <a:lvl3pPr marL="1016173" indent="0" algn="ctr">
              <a:buNone/>
              <a:defRPr sz="2000"/>
            </a:lvl3pPr>
            <a:lvl4pPr marL="1524259" indent="0" algn="ctr">
              <a:buNone/>
              <a:defRPr sz="1778"/>
            </a:lvl4pPr>
            <a:lvl5pPr marL="2032345" indent="0" algn="ctr">
              <a:buNone/>
              <a:defRPr sz="1778"/>
            </a:lvl5pPr>
            <a:lvl6pPr marL="2540432" indent="0" algn="ctr">
              <a:buNone/>
              <a:defRPr sz="1778"/>
            </a:lvl6pPr>
            <a:lvl7pPr marL="3048518" indent="0" algn="ctr">
              <a:buNone/>
              <a:defRPr sz="1778"/>
            </a:lvl7pPr>
            <a:lvl8pPr marL="3556605" indent="0" algn="ctr">
              <a:buNone/>
              <a:defRPr sz="1778"/>
            </a:lvl8pPr>
            <a:lvl9pPr marL="4064691" indent="0" algn="ctr">
              <a:buNone/>
              <a:defRPr sz="1778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30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516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405779"/>
            <a:ext cx="5257458" cy="64589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405779"/>
            <a:ext cx="15467593" cy="64589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25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42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1900106"/>
            <a:ext cx="21029831" cy="3170368"/>
          </a:xfrm>
        </p:spPr>
        <p:txBody>
          <a:bodyPr anchor="b"/>
          <a:lstStyle>
            <a:lvl1pPr>
              <a:defRPr sz="666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5100467"/>
            <a:ext cx="21029831" cy="1667222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508086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2pPr>
            <a:lvl3pPr marL="101617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42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234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40432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8518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660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4691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623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2028895"/>
            <a:ext cx="10362526" cy="4835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2028895"/>
            <a:ext cx="10362526" cy="4835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221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405779"/>
            <a:ext cx="21029831" cy="147315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1868348"/>
            <a:ext cx="10314903" cy="9156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8086" indent="0">
              <a:buNone/>
              <a:defRPr sz="2223" b="1"/>
            </a:lvl2pPr>
            <a:lvl3pPr marL="1016173" indent="0">
              <a:buNone/>
              <a:defRPr sz="2000" b="1"/>
            </a:lvl3pPr>
            <a:lvl4pPr marL="1524259" indent="0">
              <a:buNone/>
              <a:defRPr sz="1778" b="1"/>
            </a:lvl4pPr>
            <a:lvl5pPr marL="2032345" indent="0">
              <a:buNone/>
              <a:defRPr sz="1778" b="1"/>
            </a:lvl5pPr>
            <a:lvl6pPr marL="2540432" indent="0">
              <a:buNone/>
              <a:defRPr sz="1778" b="1"/>
            </a:lvl6pPr>
            <a:lvl7pPr marL="3048518" indent="0">
              <a:buNone/>
              <a:defRPr sz="1778" b="1"/>
            </a:lvl7pPr>
            <a:lvl8pPr marL="3556605" indent="0">
              <a:buNone/>
              <a:defRPr sz="1778" b="1"/>
            </a:lvl8pPr>
            <a:lvl9pPr marL="4064691" indent="0">
              <a:buNone/>
              <a:defRPr sz="177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2783997"/>
            <a:ext cx="10314903" cy="409484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1868348"/>
            <a:ext cx="10365701" cy="9156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8086" indent="0">
              <a:buNone/>
              <a:defRPr sz="2223" b="1"/>
            </a:lvl2pPr>
            <a:lvl3pPr marL="1016173" indent="0">
              <a:buNone/>
              <a:defRPr sz="2000" b="1"/>
            </a:lvl3pPr>
            <a:lvl4pPr marL="1524259" indent="0">
              <a:buNone/>
              <a:defRPr sz="1778" b="1"/>
            </a:lvl4pPr>
            <a:lvl5pPr marL="2032345" indent="0">
              <a:buNone/>
              <a:defRPr sz="1778" b="1"/>
            </a:lvl5pPr>
            <a:lvl6pPr marL="2540432" indent="0">
              <a:buNone/>
              <a:defRPr sz="1778" b="1"/>
            </a:lvl6pPr>
            <a:lvl7pPr marL="3048518" indent="0">
              <a:buNone/>
              <a:defRPr sz="1778" b="1"/>
            </a:lvl7pPr>
            <a:lvl8pPr marL="3556605" indent="0">
              <a:buNone/>
              <a:defRPr sz="1778" b="1"/>
            </a:lvl8pPr>
            <a:lvl9pPr marL="4064691" indent="0">
              <a:buNone/>
              <a:defRPr sz="177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2783997"/>
            <a:ext cx="10365701" cy="409484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68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99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59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508106"/>
            <a:ext cx="7863962" cy="1778371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097368"/>
            <a:ext cx="12343597" cy="5416267"/>
          </a:xfrm>
        </p:spPr>
        <p:txBody>
          <a:bodyPr/>
          <a:lstStyle>
            <a:lvl1pPr>
              <a:defRPr sz="3556"/>
            </a:lvl1pPr>
            <a:lvl2pPr>
              <a:defRPr sz="3112"/>
            </a:lvl2pPr>
            <a:lvl3pPr>
              <a:defRPr sz="2667"/>
            </a:lvl3pPr>
            <a:lvl4pPr>
              <a:defRPr sz="2223"/>
            </a:lvl4pPr>
            <a:lvl5pPr>
              <a:defRPr sz="2223"/>
            </a:lvl5pPr>
            <a:lvl6pPr>
              <a:defRPr sz="2223"/>
            </a:lvl6pPr>
            <a:lvl7pPr>
              <a:defRPr sz="2223"/>
            </a:lvl7pPr>
            <a:lvl8pPr>
              <a:defRPr sz="2223"/>
            </a:lvl8pPr>
            <a:lvl9pPr>
              <a:defRPr sz="222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2286477"/>
            <a:ext cx="7863962" cy="4235980"/>
          </a:xfrm>
        </p:spPr>
        <p:txBody>
          <a:bodyPr/>
          <a:lstStyle>
            <a:lvl1pPr marL="0" indent="0">
              <a:buNone/>
              <a:defRPr sz="1778"/>
            </a:lvl1pPr>
            <a:lvl2pPr marL="508086" indent="0">
              <a:buNone/>
              <a:defRPr sz="1556"/>
            </a:lvl2pPr>
            <a:lvl3pPr marL="1016173" indent="0">
              <a:buNone/>
              <a:defRPr sz="1334"/>
            </a:lvl3pPr>
            <a:lvl4pPr marL="1524259" indent="0">
              <a:buNone/>
              <a:defRPr sz="1111"/>
            </a:lvl4pPr>
            <a:lvl5pPr marL="2032345" indent="0">
              <a:buNone/>
              <a:defRPr sz="1111"/>
            </a:lvl5pPr>
            <a:lvl6pPr marL="2540432" indent="0">
              <a:buNone/>
              <a:defRPr sz="1111"/>
            </a:lvl6pPr>
            <a:lvl7pPr marL="3048518" indent="0">
              <a:buNone/>
              <a:defRPr sz="1111"/>
            </a:lvl7pPr>
            <a:lvl8pPr marL="3556605" indent="0">
              <a:buNone/>
              <a:defRPr sz="1111"/>
            </a:lvl8pPr>
            <a:lvl9pPr marL="4064691" indent="0">
              <a:buNone/>
              <a:defRPr sz="11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51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508106"/>
            <a:ext cx="7863962" cy="1778371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097368"/>
            <a:ext cx="12343597" cy="5416267"/>
          </a:xfrm>
        </p:spPr>
        <p:txBody>
          <a:bodyPr anchor="t"/>
          <a:lstStyle>
            <a:lvl1pPr marL="0" indent="0">
              <a:buNone/>
              <a:defRPr sz="3556"/>
            </a:lvl1pPr>
            <a:lvl2pPr marL="508086" indent="0">
              <a:buNone/>
              <a:defRPr sz="3112"/>
            </a:lvl2pPr>
            <a:lvl3pPr marL="1016173" indent="0">
              <a:buNone/>
              <a:defRPr sz="2667"/>
            </a:lvl3pPr>
            <a:lvl4pPr marL="1524259" indent="0">
              <a:buNone/>
              <a:defRPr sz="2223"/>
            </a:lvl4pPr>
            <a:lvl5pPr marL="2032345" indent="0">
              <a:buNone/>
              <a:defRPr sz="2223"/>
            </a:lvl5pPr>
            <a:lvl6pPr marL="2540432" indent="0">
              <a:buNone/>
              <a:defRPr sz="2223"/>
            </a:lvl6pPr>
            <a:lvl7pPr marL="3048518" indent="0">
              <a:buNone/>
              <a:defRPr sz="2223"/>
            </a:lvl7pPr>
            <a:lvl8pPr marL="3556605" indent="0">
              <a:buNone/>
              <a:defRPr sz="2223"/>
            </a:lvl8pPr>
            <a:lvl9pPr marL="4064691" indent="0">
              <a:buNone/>
              <a:defRPr sz="222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2286477"/>
            <a:ext cx="7863962" cy="4235980"/>
          </a:xfrm>
        </p:spPr>
        <p:txBody>
          <a:bodyPr/>
          <a:lstStyle>
            <a:lvl1pPr marL="0" indent="0">
              <a:buNone/>
              <a:defRPr sz="1778"/>
            </a:lvl1pPr>
            <a:lvl2pPr marL="508086" indent="0">
              <a:buNone/>
              <a:defRPr sz="1556"/>
            </a:lvl2pPr>
            <a:lvl3pPr marL="1016173" indent="0">
              <a:buNone/>
              <a:defRPr sz="1334"/>
            </a:lvl3pPr>
            <a:lvl4pPr marL="1524259" indent="0">
              <a:buNone/>
              <a:defRPr sz="1111"/>
            </a:lvl4pPr>
            <a:lvl5pPr marL="2032345" indent="0">
              <a:buNone/>
              <a:defRPr sz="1111"/>
            </a:lvl5pPr>
            <a:lvl6pPr marL="2540432" indent="0">
              <a:buNone/>
              <a:defRPr sz="1111"/>
            </a:lvl6pPr>
            <a:lvl7pPr marL="3048518" indent="0">
              <a:buNone/>
              <a:defRPr sz="1111"/>
            </a:lvl7pPr>
            <a:lvl8pPr marL="3556605" indent="0">
              <a:buNone/>
              <a:defRPr sz="1111"/>
            </a:lvl8pPr>
            <a:lvl9pPr marL="4064691" indent="0">
              <a:buNone/>
              <a:defRPr sz="11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01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405779"/>
            <a:ext cx="210298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2028895"/>
            <a:ext cx="21029831" cy="48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7064084"/>
            <a:ext cx="54860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B6A15-961E-FE43-A0B9-7525709D6EC9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7064084"/>
            <a:ext cx="8229064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7064084"/>
            <a:ext cx="54860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F0388-B4B3-E94E-A7BD-D57025E26B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4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16173" rtl="0" eaLnBrk="1" latinLnBrk="0" hangingPunct="1">
        <a:lnSpc>
          <a:spcPct val="90000"/>
        </a:lnSpc>
        <a:spcBef>
          <a:spcPct val="0"/>
        </a:spcBef>
        <a:buNone/>
        <a:defRPr sz="48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4043" indent="-254043" algn="l" defTabSz="1016173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2" kern="1200">
          <a:solidFill>
            <a:schemeClr val="tx1"/>
          </a:solidFill>
          <a:latin typeface="+mn-lt"/>
          <a:ea typeface="+mn-ea"/>
          <a:cs typeface="+mn-cs"/>
        </a:defRPr>
      </a:lvl1pPr>
      <a:lvl2pPr marL="762130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70216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3" kern="1200">
          <a:solidFill>
            <a:schemeClr val="tx1"/>
          </a:solidFill>
          <a:latin typeface="+mn-lt"/>
          <a:ea typeface="+mn-ea"/>
          <a:cs typeface="+mn-cs"/>
        </a:defRPr>
      </a:lvl3pPr>
      <a:lvl4pPr marL="1778302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389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4475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2561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648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8734" indent="-254043" algn="l" defTabSz="1016173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086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6173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259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2345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0432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8518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6605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4691" algn="l" defTabSz="101617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C99153A1-CC7C-26AF-2A89-C6528A6DC38B}"/>
              </a:ext>
            </a:extLst>
          </p:cNvPr>
          <p:cNvSpPr/>
          <p:nvPr/>
        </p:nvSpPr>
        <p:spPr>
          <a:xfrm>
            <a:off x="1301335" y="-7318"/>
            <a:ext cx="4281317" cy="915806"/>
          </a:xfrm>
          <a:prstGeom prst="rect">
            <a:avLst/>
          </a:prstGeom>
          <a:solidFill>
            <a:srgbClr val="31AD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73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522C0E4-D4F1-9DD5-FA3F-75D4CE0D4748}"/>
              </a:ext>
            </a:extLst>
          </p:cNvPr>
          <p:cNvSpPr txBox="1"/>
          <p:nvPr/>
        </p:nvSpPr>
        <p:spPr>
          <a:xfrm>
            <a:off x="1301335" y="-57247"/>
            <a:ext cx="44363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b="1" dirty="0">
                <a:solidFill>
                  <a:srgbClr val="2A6B29"/>
                </a:solidFill>
                <a:latin typeface="Montserrat Black" pitchFamily="2" charset="77"/>
              </a:rPr>
              <a:t>VOLUNTARIADO UNIVERSITARIO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69D845A-828A-E5DD-196C-A1D7562B3066}"/>
              </a:ext>
            </a:extLst>
          </p:cNvPr>
          <p:cNvSpPr txBox="1"/>
          <p:nvPr/>
        </p:nvSpPr>
        <p:spPr>
          <a:xfrm>
            <a:off x="315016" y="1134818"/>
            <a:ext cx="17016029" cy="467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s-ES" sz="4000" dirty="0">
                <a:solidFill>
                  <a:schemeClr val="bg1">
                    <a:lumMod val="95000"/>
                  </a:schemeClr>
                </a:solidFill>
                <a:latin typeface="Montserrat ExtraLight" pitchFamily="2" charset="77"/>
              </a:rPr>
              <a:t>UJA VOLUNTARIA OFRECE</a:t>
            </a:r>
          </a:p>
          <a:p>
            <a:pPr>
              <a:lnSpc>
                <a:spcPct val="80000"/>
              </a:lnSpc>
            </a:pPr>
            <a:r>
              <a:rPr lang="es-ES" sz="8000" b="1">
                <a:solidFill>
                  <a:srgbClr val="31AD95"/>
                </a:solidFill>
                <a:latin typeface="Montserrat Black" pitchFamily="2" charset="77"/>
              </a:rPr>
              <a:t>VOLUNTARIADO – SOCIAL - </a:t>
            </a:r>
            <a:r>
              <a:rPr lang="es-ES" sz="8000" b="1" dirty="0">
                <a:solidFill>
                  <a:srgbClr val="31AD95"/>
                </a:solidFill>
                <a:latin typeface="Montserrat Black" pitchFamily="2" charset="77"/>
              </a:rPr>
              <a:t>EDUCATIVO:</a:t>
            </a:r>
          </a:p>
          <a:p>
            <a:pPr>
              <a:lnSpc>
                <a:spcPct val="80000"/>
              </a:lnSpc>
            </a:pPr>
            <a:r>
              <a:rPr lang="es-ES" sz="8000" b="1" dirty="0">
                <a:solidFill>
                  <a:srgbClr val="31AD95"/>
                </a:solidFill>
                <a:latin typeface="Montserrat Black" pitchFamily="2" charset="77"/>
              </a:rPr>
              <a:t> SINANDO KALÍ- </a:t>
            </a:r>
            <a:r>
              <a:rPr lang="es-ES" sz="8000" b="1" dirty="0">
                <a:solidFill>
                  <a:schemeClr val="bg1"/>
                </a:solidFill>
                <a:latin typeface="Montserrat Black" pitchFamily="2" charset="77"/>
              </a:rPr>
              <a:t>INCLUSIÓN Y SOLIDARIDAD 2025</a:t>
            </a:r>
          </a:p>
          <a:p>
            <a:pPr>
              <a:lnSpc>
                <a:spcPct val="80000"/>
              </a:lnSpc>
            </a:pPr>
            <a:endParaRPr lang="es-ES" sz="9000" b="1" dirty="0">
              <a:solidFill>
                <a:srgbClr val="31AD95"/>
              </a:solidFill>
              <a:latin typeface="Montserrat Black" pitchFamily="2" charset="77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335D2E37-EF6E-70BE-E7C9-9812E28F0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16" y="5651408"/>
            <a:ext cx="3703801" cy="147001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A448384-655F-47A6-B65B-AD0886D34A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3698" y="5240158"/>
            <a:ext cx="1897908" cy="188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959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18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 Black</vt:lpstr>
      <vt:lpstr>Montserrat ExtraLight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Trabajo</dc:creator>
  <cp:lastModifiedBy>UJA</cp:lastModifiedBy>
  <cp:revision>11</cp:revision>
  <dcterms:created xsi:type="dcterms:W3CDTF">2024-10-29T16:42:26Z</dcterms:created>
  <dcterms:modified xsi:type="dcterms:W3CDTF">2025-04-09T09:57:36Z</dcterms:modified>
</cp:coreProperties>
</file>